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56" r:id="rId4"/>
    <p:sldId id="259" r:id="rId5"/>
    <p:sldId id="265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710"/>
  </p:normalViewPr>
  <p:slideViewPr>
    <p:cSldViewPr snapToGrid="0" snapToObjects="1">
      <p:cViewPr varScale="1">
        <p:scale>
          <a:sx n="103" d="100"/>
          <a:sy n="103" d="100"/>
        </p:scale>
        <p:origin x="17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A79EC-44EF-A442-A5E1-52DBA99A8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745E27-A615-0E48-8A20-B55FFA11F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2A51E3-71B1-B44D-8096-C708A3CB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801605-E062-3E4C-A6E2-9F99C0FE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D5E015-8138-E64D-8EB0-47226D94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3C19D-CCCA-C24F-8CEB-1B345EB7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4B98E8-4969-8947-A9E1-E64BC6514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DFB0FD-4103-2A46-A759-38898A16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180A21-BD5D-7646-9090-D0EB0EBB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7B9742-7677-CB4C-9D75-0066A6D3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2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2142F6-C8F3-7146-9ABE-A16917C14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B843B97-C6A7-4448-8E92-38B04128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D68635-048C-964F-83C4-945CA12B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AAB416-B0A5-2241-BBA5-D9A2CCA4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C7BA786-FFC9-654E-B8FA-2B64DDE1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41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0166-F6AB-CD4E-A9C9-B764761F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70C70B-30B9-A74E-AB4C-DEB41E1E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8B8D93-5656-5545-A1B1-D014D07B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84709D0-D71B-E248-B61C-4783B2A6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442143-163A-414D-91A7-26CB6D2F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414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BBE4A-E4B3-8847-97D5-72BCA1F4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A1F4641-FCB3-A446-A287-A01027EC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249DBF-C27D-0043-B924-679ADAF9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093FD4-7361-6441-BD8F-16496FE4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DB35DD0-D5E3-5445-A97F-63A4131D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16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607F2-80D7-D646-8495-AD312162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B30569-B253-F14C-BAA9-5B3577F90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A5A5973-3781-4449-AB7C-0C10D06C7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D2E6720-D14F-1646-90A3-D6EE633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0CE286B-778E-AA4C-9A80-4CD0A5DB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F6A92F-326A-5F4D-8CBE-E2C80331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1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019BF-A53F-0144-A8C5-295A9C5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248A9B2-CB69-F347-9E6C-7F8ACCE3C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4AF7B9B-5159-D442-8AC7-49EDC0A2A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813601E-F0AC-2742-8401-F7664D8D2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CD861BA-7BB7-F04F-86C5-2F4666819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8F91857-D190-8149-973A-222AB9B0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D950103-EBD7-7042-A6BA-5FA080DE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89EA093-C991-A641-B56C-7208FD7B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3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1EB62-65E0-C84F-A15C-CDB72823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3E1AE8B-CF68-7F4C-A5FA-4CFE0CA2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AFBFB54-A527-404F-83C4-4C0D4AEF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8AF73EC-ED88-B648-98CD-6A13D993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303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050F93F-5532-6E40-A251-75C81210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7EBEC6C-A1C7-1045-AB88-C1CEC928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02F852-534B-B745-8BF3-BF272A8D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5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75CBB-F68A-1E45-BDF0-4C909D6D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03191F-3FC9-274E-A02B-FBDD2DA5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EA0DA20-33EA-2946-84F4-9D1045343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D59EFB-664C-DB41-8BBA-C4B2AE67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1C74FB-268F-7C42-954F-84E7E1DA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BE4A5E3-C42D-4F4F-8A3B-2349CE34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1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4AE5F-8037-F74C-AF4A-87727E43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8E27B1D-50C3-614B-AF18-8EB0575BB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4F348EB-D7D8-094D-934D-508AEAC65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5752A92-1662-6945-B18D-B954E56B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2B40D8-96CC-EF46-9379-87B1032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3EDB027-EBEC-B745-ABC3-01D98E1B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28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15D37FE-C50A-8547-BAD1-F1F292B9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0806906-0DEC-1944-BDF1-F0755D80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45E862-7B2A-2740-A3DE-93F1AA3F0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B590-FB70-DF48-BDF8-54F65074284B}" type="datetimeFigureOut">
              <a:rPr lang="pt-PT" smtClean="0"/>
              <a:t>17/12/18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DA7861-5ED6-3244-9F54-AC146479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CC48A24-7AB4-4B4C-95BE-056AAFE9C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FECF-A99A-6F43-84DF-ED3B134516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33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F32DDF-B1CC-3142-85DA-00DCEC29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7" y="0"/>
            <a:ext cx="12203327" cy="813555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52CE95-6495-9045-957F-E465EE7A0269}"/>
              </a:ext>
            </a:extLst>
          </p:cNvPr>
          <p:cNvSpPr/>
          <p:nvPr/>
        </p:nvSpPr>
        <p:spPr>
          <a:xfrm>
            <a:off x="3917576" y="1873624"/>
            <a:ext cx="4294095" cy="209289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5CAE7C1-550E-4344-B65A-5B921931A2D1}"/>
              </a:ext>
            </a:extLst>
          </p:cNvPr>
          <p:cNvSpPr txBox="1">
            <a:spLocks/>
          </p:cNvSpPr>
          <p:nvPr/>
        </p:nvSpPr>
        <p:spPr>
          <a:xfrm>
            <a:off x="4156953" y="2223401"/>
            <a:ext cx="3878094" cy="9478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5400" dirty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526DA8E-063B-6A42-8246-9A1894DE5C2E}"/>
              </a:ext>
            </a:extLst>
          </p:cNvPr>
          <p:cNvSpPr txBox="1">
            <a:spLocks/>
          </p:cNvSpPr>
          <p:nvPr/>
        </p:nvSpPr>
        <p:spPr>
          <a:xfrm>
            <a:off x="1524000" y="3050444"/>
            <a:ext cx="9144000" cy="15495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3200" dirty="0">
                <a:solidFill>
                  <a:schemeClr val="bg1">
                    <a:lumMod val="75000"/>
                  </a:schemeClr>
                </a:solidFill>
              </a:rPr>
              <a:t>MAIS RESULTADOS</a:t>
            </a:r>
            <a:endParaRPr lang="pt-PT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4C2B0D-4A7E-4D40-A083-7EFBB7CF0592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CE5A28-67A8-0943-8556-F9E82A87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94E5E9-589C-B24A-8BA6-037A83D2F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9D7988-9B9E-AF48-BF3B-8BAD994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3" y="-630195"/>
            <a:ext cx="12219973" cy="916498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F803D-2F68-CC4D-9392-19DB46932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B2D3083-F6E5-2544-968D-B5A7F40EDCAD}"/>
              </a:ext>
            </a:extLst>
          </p:cNvPr>
          <p:cNvSpPr/>
          <p:nvPr/>
        </p:nvSpPr>
        <p:spPr>
          <a:xfrm>
            <a:off x="4563607" y="2396565"/>
            <a:ext cx="3064475" cy="12480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2366E-8589-604B-9AA7-B8EA06256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888" y="2244683"/>
            <a:ext cx="4291914" cy="1093573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bg1"/>
                </a:solidFill>
                <a:cs typeface="Arial" panose="020B0604020202020204" pitchFamily="34" charset="0"/>
              </a:rPr>
              <a:t>OBRIGADO 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9AF644-1C13-FB48-B898-FEA7ADE5E151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11966E-3217-CF4A-87D7-6C261519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0C3C4-0864-9C46-8157-8CA85B85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8D172C-7422-5B46-AFE2-8F54D66F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1" y="-381000"/>
            <a:ext cx="12313920" cy="76962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E277938-3AC9-3C4D-B106-27A6B58AE1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C9E4E9-313B-B04B-BCB0-40E1BD7E5A34}"/>
              </a:ext>
            </a:extLst>
          </p:cNvPr>
          <p:cNvSpPr/>
          <p:nvPr/>
        </p:nvSpPr>
        <p:spPr>
          <a:xfrm>
            <a:off x="-307273" y="1730615"/>
            <a:ext cx="9171184" cy="1326049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CE3CDD-E883-F14F-B9DE-9470056C2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487" y="1519880"/>
            <a:ext cx="6019800" cy="1396957"/>
          </a:xfrm>
        </p:spPr>
        <p:txBody>
          <a:bodyPr>
            <a:normAutofit/>
          </a:bodyPr>
          <a:lstStyle/>
          <a:p>
            <a:pPr algn="r"/>
            <a:r>
              <a:rPr lang="pt-PT" sz="3200" dirty="0"/>
              <a:t>Quem gostaria de ter melhores RESULTADOS na sua vida?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98CE71-3051-3041-8E3D-1C4ECA1D3E2F}"/>
              </a:ext>
            </a:extLst>
          </p:cNvPr>
          <p:cNvSpPr/>
          <p:nvPr/>
        </p:nvSpPr>
        <p:spPr>
          <a:xfrm>
            <a:off x="6833285" y="3531922"/>
            <a:ext cx="5713765" cy="74944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20972-FC97-C942-9C95-83119E082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027" y="3676179"/>
            <a:ext cx="9144000" cy="1655762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+mj-lt"/>
              </a:rPr>
              <a:t>E se...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1AED81-6767-AD46-8EF3-99C456D72600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70FFBC-0C2D-E440-B996-6E243E78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127A10-67DE-294A-8224-5EAF50E1D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09C373-7815-CC42-BEE4-453CF534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276"/>
            <a:ext cx="12211565" cy="729048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4694EBB-1F1A-BC42-B13A-876A22873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5D38F6-3884-4244-B484-34F61F891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996" y="713801"/>
            <a:ext cx="9144000" cy="1377646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4 Passos da Transformação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D618BF-99D2-8744-B386-B1BFCD2A9D22}"/>
              </a:ext>
            </a:extLst>
          </p:cNvPr>
          <p:cNvSpPr/>
          <p:nvPr/>
        </p:nvSpPr>
        <p:spPr>
          <a:xfrm>
            <a:off x="3188044" y="2350130"/>
            <a:ext cx="6141308" cy="276286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AEB172-3371-9D48-8397-7230A543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996" y="2507281"/>
            <a:ext cx="9144000" cy="244856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P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Consciência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P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Acreditar / Fé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P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Informação / Formação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P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505A03-B987-2347-96D9-546E05F54A3F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7E1EDD-02F6-5E4C-93BD-36E019F6A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64694C1-4101-1F46-9CBD-F31E2D32A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E38C14-99F8-6C49-A1F4-CD854304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923"/>
            <a:ext cx="12230265" cy="814234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F803D-2F68-CC4D-9392-19DB46932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2366E-8589-604B-9AA7-B8EA06256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132" y="1041400"/>
            <a:ext cx="9144000" cy="2387600"/>
          </a:xfrm>
        </p:spPr>
        <p:txBody>
          <a:bodyPr>
            <a:normAutofit/>
          </a:bodyPr>
          <a:lstStyle/>
          <a:p>
            <a:r>
              <a:rPr lang="pt-PT" sz="3200" dirty="0"/>
              <a:t>Consciência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9AF644-1C13-FB48-B898-FEA7ADE5E151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11966E-3217-CF4A-87D7-6C261519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0C3C4-0864-9C46-8157-8CA85B85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62C2C6-25F4-154A-97D9-894029A4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612"/>
            <a:ext cx="12205713" cy="81339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9E0489A-3139-6B44-957C-94415DEBF1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7DA3D1-E24B-3942-BE8C-C7CD1187494E}"/>
              </a:ext>
            </a:extLst>
          </p:cNvPr>
          <p:cNvSpPr/>
          <p:nvPr/>
        </p:nvSpPr>
        <p:spPr>
          <a:xfrm>
            <a:off x="-270202" y="2693773"/>
            <a:ext cx="5917240" cy="84026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7DF68D-5A2E-5A4D-A118-7D8C760E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595" y="2555917"/>
            <a:ext cx="3838832" cy="840904"/>
          </a:xfrm>
        </p:spPr>
        <p:txBody>
          <a:bodyPr>
            <a:normAutofit/>
          </a:bodyPr>
          <a:lstStyle/>
          <a:p>
            <a:pPr algn="l"/>
            <a:r>
              <a:rPr lang="pt-PT" sz="3200" dirty="0"/>
              <a:t>Onde estou?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277D6DE-F74D-124D-8020-5F0799BA8707}"/>
              </a:ext>
            </a:extLst>
          </p:cNvPr>
          <p:cNvSpPr/>
          <p:nvPr/>
        </p:nvSpPr>
        <p:spPr>
          <a:xfrm>
            <a:off x="7432176" y="3812103"/>
            <a:ext cx="5917240" cy="84026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38E41E-4E77-6345-B169-183BBC93D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856" y="3997454"/>
            <a:ext cx="4712043" cy="895821"/>
          </a:xfrm>
        </p:spPr>
        <p:txBody>
          <a:bodyPr>
            <a:normAutofit/>
          </a:bodyPr>
          <a:lstStyle/>
          <a:p>
            <a:pPr algn="r"/>
            <a:r>
              <a:rPr lang="pt-PT" sz="3200" dirty="0">
                <a:latin typeface="+mj-lt"/>
              </a:rPr>
              <a:t>Onde quero estar?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AA9AC5-224C-1749-BBCE-9D9F58B4A8A3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C684F37-B9C1-344F-BB2F-8B2A6A332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A33C35D-0038-614A-A3B0-677ECB47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18C4E7-16D1-3F4B-AC82-F2733B86A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1754"/>
            <a:ext cx="12226759" cy="81446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F803D-2F68-CC4D-9392-19DB46932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2366E-8589-604B-9AA7-B8EA06256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bg1"/>
                </a:solidFill>
                <a:cs typeface="Arial" panose="020B0604020202020204" pitchFamily="34" charset="0"/>
              </a:rPr>
              <a:t>Acreditar / Fé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9AF644-1C13-FB48-B898-FEA7ADE5E151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11966E-3217-CF4A-87D7-6C261519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0C3C4-0864-9C46-8157-8CA85B85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C0F3CE2-28A8-5747-85B1-9067692D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1"/>
            <a:ext cx="12240398" cy="81602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F803D-2F68-CC4D-9392-19DB46932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2366E-8589-604B-9AA7-B8EA06256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bg1"/>
                </a:solidFill>
                <a:cs typeface="Arial" panose="020B0604020202020204" pitchFamily="34" charset="0"/>
              </a:rPr>
              <a:t>Formação / Informação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9AF644-1C13-FB48-B898-FEA7ADE5E151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11966E-3217-CF4A-87D7-6C261519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0C3C4-0864-9C46-8157-8CA85B85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39FC45-71AE-3E4A-89D4-BC71994F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5" y="-593122"/>
            <a:ext cx="12219981" cy="685782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F803D-2F68-CC4D-9392-19DB46932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2366E-8589-604B-9AA7-B8EA06256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888" y="2289005"/>
            <a:ext cx="4291914" cy="1093573"/>
          </a:xfrm>
        </p:spPr>
        <p:txBody>
          <a:bodyPr>
            <a:normAutofit/>
          </a:bodyPr>
          <a:lstStyle/>
          <a:p>
            <a:r>
              <a:rPr lang="pt-PT" sz="3200" dirty="0">
                <a:solidFill>
                  <a:schemeClr val="bg1"/>
                </a:solidFill>
                <a:cs typeface="Arial" panose="020B0604020202020204" pitchFamily="34" charset="0"/>
              </a:rPr>
              <a:t>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9AF644-1C13-FB48-B898-FEA7ADE5E151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11966E-3217-CF4A-87D7-6C261519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0C3C4-0864-9C46-8157-8CA85B85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EA699D-ABDC-BA47-9658-E1C741C4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40" y="-31012"/>
            <a:ext cx="12315568" cy="685128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13A6862-8CC1-7C40-B5E7-2E22C6FA73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865A81-EDB9-D946-91E1-7FD0872B6998}"/>
              </a:ext>
            </a:extLst>
          </p:cNvPr>
          <p:cNvSpPr/>
          <p:nvPr/>
        </p:nvSpPr>
        <p:spPr>
          <a:xfrm>
            <a:off x="-270203" y="2693773"/>
            <a:ext cx="7239413" cy="84026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9425AE-97D4-5D44-9B24-7CDABC64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3773"/>
            <a:ext cx="6322541" cy="816190"/>
          </a:xfrm>
        </p:spPr>
        <p:txBody>
          <a:bodyPr>
            <a:normAutofit/>
          </a:bodyPr>
          <a:lstStyle/>
          <a:p>
            <a:r>
              <a:rPr lang="pt-PT" sz="3200" dirty="0"/>
              <a:t>Sonho Sem Ação é Ilusão...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CC4DDDE-7160-DE4D-BAAA-98D1A57A56DD}"/>
              </a:ext>
            </a:extLst>
          </p:cNvPr>
          <p:cNvSpPr/>
          <p:nvPr/>
        </p:nvSpPr>
        <p:spPr>
          <a:xfrm>
            <a:off x="0" y="6236898"/>
            <a:ext cx="12192000" cy="6211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473BDD-8A27-3A43-A8E0-B5ED5A287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" y="6294465"/>
            <a:ext cx="1432560" cy="50596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20AA85F-5CD6-1F4E-B659-88A6DD990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88" y="121024"/>
            <a:ext cx="844176" cy="8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4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60</Words>
  <Application>Microsoft Macintosh PowerPoint</Application>
  <PresentationFormat>Ecrã Panorâmico</PresentationFormat>
  <Paragraphs>17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Quem gostaria de ter melhores RESULTADOS na sua vida?</vt:lpstr>
      <vt:lpstr>Os 4 Passos da Transformação </vt:lpstr>
      <vt:lpstr>Consciência</vt:lpstr>
      <vt:lpstr>Onde estou?</vt:lpstr>
      <vt:lpstr>Acreditar / Fé</vt:lpstr>
      <vt:lpstr>Formação / Informação</vt:lpstr>
      <vt:lpstr>Ação</vt:lpstr>
      <vt:lpstr>Sonho Sem Ação é Ilusão...</vt:lpstr>
      <vt:lpstr>OBRIGADO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4 Passos da Transformação </dc:title>
  <dc:creator>Manuel José Segura Manero</dc:creator>
  <cp:lastModifiedBy>Manuel José Segura Manero</cp:lastModifiedBy>
  <cp:revision>10</cp:revision>
  <dcterms:created xsi:type="dcterms:W3CDTF">2018-12-17T12:09:58Z</dcterms:created>
  <dcterms:modified xsi:type="dcterms:W3CDTF">2018-12-17T15:30:30Z</dcterms:modified>
</cp:coreProperties>
</file>